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154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4/22/12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4/22/12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4/22/12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4/22/12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4/22/12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4/22/12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4/22/12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7457" y="1270846"/>
            <a:ext cx="6762749" cy="1470025"/>
          </a:xfrm>
        </p:spPr>
        <p:txBody>
          <a:bodyPr/>
          <a:lstStyle/>
          <a:p>
            <a:pPr algn="ctr"/>
            <a:r>
              <a:rPr lang="en-US" sz="6600" dirty="0" smtClean="0"/>
              <a:t>Reproduction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8829" y="2701324"/>
            <a:ext cx="6762749" cy="1752600"/>
          </a:xfrm>
        </p:spPr>
        <p:txBody>
          <a:bodyPr/>
          <a:lstStyle/>
          <a:p>
            <a:pPr algn="ctr"/>
            <a:r>
              <a:rPr lang="en-US" sz="3600" dirty="0" smtClean="0"/>
              <a:t>Nature</a:t>
            </a:r>
          </a:p>
          <a:p>
            <a:pPr algn="ctr"/>
            <a:r>
              <a:rPr lang="en-US" sz="4400" dirty="0" smtClean="0"/>
              <a:t>Lilith’s Brood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773820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“natural” reproduction?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Natural- </a:t>
            </a:r>
            <a:r>
              <a:rPr lang="en-US" dirty="0"/>
              <a:t>existing in or caused by nature; not made or caused by humankind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6246" y="2823882"/>
            <a:ext cx="2641530" cy="28231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463" y="3334870"/>
            <a:ext cx="4127500" cy="196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964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021976"/>
            <a:ext cx="7583487" cy="4208930"/>
          </a:xfrm>
        </p:spPr>
        <p:txBody>
          <a:bodyPr/>
          <a:lstStyle/>
          <a:p>
            <a:r>
              <a:rPr lang="en-US" dirty="0"/>
              <a:t>“Was that what she was headed for? Forced artificial incrimination. Surrogate motherhood? Fertility drugs and forced ‘donation’ of </a:t>
            </a:r>
            <a:r>
              <a:rPr lang="en-US" dirty="0" smtClean="0"/>
              <a:t>eggs?” </a:t>
            </a:r>
            <a:r>
              <a:rPr lang="en-US" dirty="0"/>
              <a:t>(60</a:t>
            </a:r>
            <a:r>
              <a:rPr lang="en-US" dirty="0" smtClean="0"/>
              <a:t>)</a:t>
            </a:r>
            <a:r>
              <a:rPr lang="en-US" dirty="0"/>
              <a:t>.</a:t>
            </a:r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550" y="2662517"/>
            <a:ext cx="3644900" cy="22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903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3337854"/>
            <a:ext cx="7583487" cy="2982259"/>
          </a:xfrm>
        </p:spPr>
        <p:txBody>
          <a:bodyPr/>
          <a:lstStyle/>
          <a:p>
            <a:r>
              <a:rPr lang="en-US" dirty="0"/>
              <a:t>“We trade the essence of ourselves.  Our genetic material for yours…  We do what you would call genetic engineering…  We do it naturally.  We </a:t>
            </a:r>
            <a:r>
              <a:rPr lang="en-US" i="1" dirty="0"/>
              <a:t>must </a:t>
            </a:r>
            <a:r>
              <a:rPr lang="en-US" dirty="0"/>
              <a:t>do it.  It renews us, enables us to survive as an evolving species instead of specializing ourselves into extinction or stagnation” (41)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0" y="702981"/>
            <a:ext cx="36830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169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83882"/>
            <a:ext cx="7583487" cy="1389530"/>
          </a:xfrm>
        </p:spPr>
        <p:txBody>
          <a:bodyPr/>
          <a:lstStyle/>
          <a:p>
            <a:r>
              <a:rPr lang="en-US" sz="3200" dirty="0" smtClean="0"/>
              <a:t>Is this way of reproduction necessary for the human’s survival on earth?</a:t>
            </a:r>
            <a:endParaRPr lang="en-US" sz="3200" dirty="0"/>
          </a:p>
        </p:txBody>
      </p:sp>
      <p:pic>
        <p:nvPicPr>
          <p:cNvPr id="4" name="Content Placeholder 3" descr="images-2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0" b="8680"/>
          <a:stretch>
            <a:fillRect/>
          </a:stretch>
        </p:blipFill>
        <p:spPr>
          <a:xfrm>
            <a:off x="2348288" y="2022944"/>
            <a:ext cx="4121242" cy="2287086"/>
          </a:xfrm>
        </p:spPr>
      </p:pic>
      <p:sp>
        <p:nvSpPr>
          <p:cNvPr id="7" name="TextBox 6"/>
          <p:cNvSpPr txBox="1"/>
          <p:nvPr/>
        </p:nvSpPr>
        <p:spPr>
          <a:xfrm>
            <a:off x="881530" y="4745923"/>
            <a:ext cx="76947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“’Our children will be better than either of us,’ it continued.  ‘We will moderate your hierarchical problems and you will lessen our physical limitations’” (247).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674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What are the challenges with genetic engineering (or enhancing)?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1667435"/>
          </a:xfrm>
        </p:spPr>
        <p:txBody>
          <a:bodyPr/>
          <a:lstStyle/>
          <a:p>
            <a:r>
              <a:rPr lang="en-US" dirty="0" smtClean="0"/>
              <a:t>“’He had fought for you.  But his injuries healed.  Curt saw the flesh healing.  He believed Joe wasn’t human’” (223).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033" y="3276600"/>
            <a:ext cx="3492500" cy="2324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27176" y="4542118"/>
            <a:ext cx="498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Vs.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 descr="images-3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683" y="3245597"/>
            <a:ext cx="34925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039832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156</TotalTime>
  <Words>208</Words>
  <Application>Microsoft Macintosh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Revolution</vt:lpstr>
      <vt:lpstr>Reproduction</vt:lpstr>
      <vt:lpstr>What is “natural” reproduction?</vt:lpstr>
      <vt:lpstr>PowerPoint Presentation</vt:lpstr>
      <vt:lpstr>PowerPoint Presentation</vt:lpstr>
      <vt:lpstr>Is this way of reproduction necessary for the human’s survival on earth?</vt:lpstr>
      <vt:lpstr>What are the challenges with genetic engineering (or enhancing)?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Reproduction</dc:title>
  <dc:creator>Kelsey Holderman</dc:creator>
  <cp:lastModifiedBy>Kelsey Holderman</cp:lastModifiedBy>
  <cp:revision>12</cp:revision>
  <dcterms:created xsi:type="dcterms:W3CDTF">2012-04-23T02:13:07Z</dcterms:created>
  <dcterms:modified xsi:type="dcterms:W3CDTF">2012-04-23T04:49:15Z</dcterms:modified>
</cp:coreProperties>
</file>